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hapter_3_Kingdom_Plantae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hapter_3_Kingdom_Plantae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hapter_3_Kingdom_Plantae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hapter_3_Kingdom_Plantae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hapter_3_Kingdom_Plantae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hapter_3_Kingdom_Plantae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hapter_3_Kingdom_Plantae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hapter_3_Kingdom_Plantae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hapter_3_Kingdom_Plantae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hapter_3_Kingdom_Plantae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hapter_3_Kingdom_Plantae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apter_3_Kingdom_Plantae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hapter_3_Kingdom_Plantae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hapter_3_Kingdom_Plantae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hapter_3_Kingdom_Plantae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hapter_3_Kingdom_Plantae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hapter_3_Kingdom_Plantae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hapter_3_Kingdom_Plantae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hapter_3_Kingdom_Plantae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6" y="33147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hapter_3_Kingdom_Plantae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hapter_3_Kingdom_Plantae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hapter_3_Kingdom_Plantae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hapter_3_Kingdom_Plantae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hapter_3_Kingdom_Plantae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hapter_3_Kingdom_Plantae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hapter_3_Kingdom_Plantae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hapter_3_Kingdom_Plantae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hapter_3_Kingdom_Plantae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hapter_3_Kingdom_Plantae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hapter_3_Kingdom_Plantae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hapter_3_Kingdom_Plantae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hapter_3_Kingdom_Plantae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hapter_3_Kingdom_Plantae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hapter_3_Kingdom_Plantae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hapter_3_Kingdom_Plantae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337" y="2720191"/>
            <a:ext cx="6000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50"/>
                </a:solidFill>
                <a:latin typeface="Algerian" panose="04020705040A02060702" pitchFamily="82" charset="0"/>
              </a:rPr>
              <a:t>THANK YOU </a:t>
            </a:r>
            <a:endParaRPr lang="en-US" sz="80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5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hapter_3_Kingdom_Plantae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hapter_3_Kingdom_Plantae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hapter_3_Kingdom_Plantae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hapter_3_Kingdom_Plantae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hapter_3_Kingdom_Plantae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</Words>
  <Application>Microsoft Office PowerPoint</Application>
  <PresentationFormat>On-screen Show (4:3)</PresentationFormat>
  <Paragraphs>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Algerian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7</cp:revision>
  <dcterms:created xsi:type="dcterms:W3CDTF">2013-01-27T09:14:16Z</dcterms:created>
  <dcterms:modified xsi:type="dcterms:W3CDTF">2024-10-16T13:27:05Z</dcterms:modified>
  <cp:category/>
</cp:coreProperties>
</file>